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D7CAA10-9DBC-4062-BADA-53B587A2CC72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212321E-3350-46FA-B6A9-FEECB060335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CAA10-9DBC-4062-BADA-53B587A2CC72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321E-3350-46FA-B6A9-FEECB060335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CAA10-9DBC-4062-BADA-53B587A2CC72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321E-3350-46FA-B6A9-FEECB060335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CAA10-9DBC-4062-BADA-53B587A2CC72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321E-3350-46FA-B6A9-FEECB060335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CAA10-9DBC-4062-BADA-53B587A2CC72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321E-3350-46FA-B6A9-FEECB060335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CAA10-9DBC-4062-BADA-53B587A2CC72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321E-3350-46FA-B6A9-FEECB060335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D7CAA10-9DBC-4062-BADA-53B587A2CC72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212321E-3350-46FA-B6A9-FEECB060335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D7CAA10-9DBC-4062-BADA-53B587A2CC72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212321E-3350-46FA-B6A9-FEECB060335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CAA10-9DBC-4062-BADA-53B587A2CC72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321E-3350-46FA-B6A9-FEECB060335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CAA10-9DBC-4062-BADA-53B587A2CC72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321E-3350-46FA-B6A9-FEECB060335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CAA10-9DBC-4062-BADA-53B587A2CC72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321E-3350-46FA-B6A9-FEECB060335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D7CAA10-9DBC-4062-BADA-53B587A2CC72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212321E-3350-46FA-B6A9-FEECB060335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317184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92D050"/>
                </a:solidFill>
              </a:rPr>
              <a:t>Экологический </a:t>
            </a:r>
            <a:r>
              <a:rPr lang="ru-RU" sz="3600" b="1" dirty="0">
                <a:solidFill>
                  <a:srgbClr val="92D050"/>
                </a:solidFill>
              </a:rPr>
              <a:t>проект</a:t>
            </a:r>
            <a:r>
              <a:rPr lang="ru-RU" sz="3600" dirty="0">
                <a:solidFill>
                  <a:srgbClr val="92D050"/>
                </a:solidFill>
              </a:rPr>
              <a:t/>
            </a:r>
            <a:br>
              <a:rPr lang="ru-RU" sz="3600" dirty="0">
                <a:solidFill>
                  <a:srgbClr val="92D050"/>
                </a:solidFill>
              </a:rPr>
            </a:br>
            <a:r>
              <a:rPr lang="ru-RU" sz="3600" b="1" dirty="0">
                <a:solidFill>
                  <a:srgbClr val="92D050"/>
                </a:solidFill>
              </a:rPr>
              <a:t>« Мы кормушки смастерили и столовую открыли</a:t>
            </a:r>
            <a:r>
              <a:rPr lang="ru-RU" sz="4000" b="1" dirty="0">
                <a:solidFill>
                  <a:srgbClr val="92D050"/>
                </a:solidFill>
              </a:rPr>
              <a:t>!»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 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  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2315144"/>
          </a:xfrm>
        </p:spPr>
        <p:txBody>
          <a:bodyPr>
            <a:normAutofit fontScale="85000" lnSpcReduction="20000"/>
          </a:bodyPr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Автор проекта:  </a:t>
            </a:r>
            <a:r>
              <a:rPr lang="ru-RU" dirty="0" smtClean="0">
                <a:solidFill>
                  <a:srgbClr val="FF0000"/>
                </a:solidFill>
              </a:rPr>
              <a:t>Козионова Елена             Алексеевна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                                                               воспитатель МАДОУ № 54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                                                                   </a:t>
            </a:r>
            <a:r>
              <a:rPr lang="en-US" dirty="0" smtClean="0">
                <a:solidFill>
                  <a:srgbClr val="FF0000"/>
                </a:solidFill>
              </a:rPr>
              <a:t>I </a:t>
            </a:r>
            <a:r>
              <a:rPr lang="ru-RU" dirty="0" smtClean="0">
                <a:solidFill>
                  <a:srgbClr val="FF0000"/>
                </a:solidFill>
              </a:rPr>
              <a:t>квалификационная категория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643050"/>
            <a:ext cx="264320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Реализация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На кустах и деревцах мы развесили наши кормушки и висят они теперь  как   новогодние игрушки.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Рисунок 27" descr="Фото10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643314"/>
            <a:ext cx="250033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Рисунок 28" descr="Фото10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714752"/>
            <a:ext cx="228601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29" descr="Фото10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786190"/>
            <a:ext cx="221457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Реализация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Насыплем крошек, семечек,  крупы,  чтоб угощались вороны, галки,  воробьи, чтоб птички в гости  к нам прилетали   и  зимой не голодали.</a:t>
            </a:r>
          </a:p>
          <a:p>
            <a:endParaRPr lang="ru-RU" dirty="0"/>
          </a:p>
        </p:txBody>
      </p:sp>
      <p:pic>
        <p:nvPicPr>
          <p:cNvPr id="7170" name="Рисунок 30" descr="Фото1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714752"/>
            <a:ext cx="242889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Рисунок 31" descr="Фото10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714752"/>
            <a:ext cx="245269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32" descr="Фото10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643314"/>
            <a:ext cx="228601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Реализация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Нам теперь совсем теперь не лень   давать  для  птиц  обед  каждый день!  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Дорогие  г</a:t>
            </a:r>
            <a:r>
              <a:rPr lang="ru-RU" b="1" dirty="0" smtClean="0">
                <a:solidFill>
                  <a:srgbClr val="FF0000"/>
                </a:solidFill>
              </a:rPr>
              <a:t>ости  нашего  </a:t>
            </a:r>
            <a:r>
              <a:rPr lang="ru-RU" b="1" dirty="0" smtClean="0">
                <a:solidFill>
                  <a:srgbClr val="FF0000"/>
                </a:solidFill>
              </a:rPr>
              <a:t>участка!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194" name="Рисунок 33" descr="Фото1022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571472" y="3929066"/>
            <a:ext cx="335758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Рисунок 34" descr="Фото1025"/>
          <p:cNvPicPr>
            <a:picLocks noChangeAspect="1" noChangeArrowheads="1"/>
          </p:cNvPicPr>
          <p:nvPr/>
        </p:nvPicPr>
        <p:blipFill>
          <a:blip r:embed="rId3" cstate="print">
            <a:lum contrast="-10000"/>
          </a:blip>
          <a:srcRect/>
          <a:stretch>
            <a:fillRect/>
          </a:stretch>
        </p:blipFill>
        <p:spPr bwMode="auto">
          <a:xfrm>
            <a:off x="5214942" y="3786190"/>
            <a:ext cx="307183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Памятка по изготовлен6ию кормушек 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64573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  </a:t>
            </a:r>
            <a:r>
              <a:rPr lang="ru-RU" b="1" i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1.Сделай  кормушку (из  пакета, пластиковой бутылки, обувной коробки или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 деревянных   дощечек)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2.У кормушки должны быть обязательно борта (чтобы корм не высыпался под ветром).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3.У кормушки должна быть  крыша или навес (чтобы корм не засыпало снегом)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4. Корми птиц  каждый день,  в одно и то же время.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5. Готовь корм для птиц заранее: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- хорошо просушивай и измельчай хлебные крошки;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- летом  собирай семена арбузов, дынь, подсолнуха, тыквы. 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- все  собранные семена  просуши  и храни в матерчатых  мешочках.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 6. Помни, что для мелких  птиц надо готовить мелкий  корм.  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 7. Не забывай иногда баловать  снегирей и синиц  свежим салом.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Участники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b="1" i="1" dirty="0" smtClean="0"/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Дети  подготовительной  группы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Воспитатель группы – Козионова Е.А.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 Родители воспитанников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Цель проекта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r>
              <a:rPr lang="ru-RU" b="1" dirty="0" smtClean="0">
                <a:solidFill>
                  <a:srgbClr val="0070C0"/>
                </a:solidFill>
              </a:rPr>
              <a:t>Расширить представление детей о зимующих птицах  нашего края, их образе жизни, о связи с окружающей средой, роли человека в жизни птиц.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Воспитывать у детей эмоционально-положительное отношение к птицам, развивать желание помочь им. 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Задачи проекта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1. Обобщить  и систематизировать знания детей, полученные при наблюдении за повадками птиц.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3. Воспитывать заботливое отношение к птицам,  вызвать желание помочь  крылатым друзьям в зимний период года. 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4. Научить детей правильно  изготавливать кормушки. 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5. Расширить знания родителей через  консультации и информационные листы  в родительском уголке по  темам: « Время года - зима»,  «  Поможем  птицам зимой».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Результат проведения проекта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>
                <a:solidFill>
                  <a:srgbClr val="0070C0"/>
                </a:solidFill>
              </a:rPr>
              <a:t>  </a:t>
            </a:r>
            <a:r>
              <a:rPr lang="ru-RU" sz="3200" b="1" dirty="0" smtClean="0">
                <a:solidFill>
                  <a:srgbClr val="0070C0"/>
                </a:solidFill>
              </a:rPr>
              <a:t>Результатом нашей  работы  -  это весёлое порхание птиц на участке,  их радостное  щёлканье, когда дети,  выходя на прогулку,  насыпают корм в кормушки.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Реализация проекта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050" name="Рисунок 16" descr="CIMG3051"/>
          <p:cNvPicPr>
            <a:picLocks noChangeAspect="1" noChangeArrowheads="1"/>
          </p:cNvPicPr>
          <p:nvPr/>
        </p:nvPicPr>
        <p:blipFill>
          <a:blip r:embed="rId2" cstate="print"/>
          <a:srcRect r="11171"/>
          <a:stretch>
            <a:fillRect/>
          </a:stretch>
        </p:blipFill>
        <p:spPr bwMode="auto">
          <a:xfrm>
            <a:off x="285720" y="2071678"/>
            <a:ext cx="357190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17" descr="CIMG3080"/>
          <p:cNvPicPr>
            <a:picLocks noChangeAspect="1" noChangeArrowheads="1"/>
          </p:cNvPicPr>
          <p:nvPr/>
        </p:nvPicPr>
        <p:blipFill>
          <a:blip r:embed="rId3" cstate="print"/>
          <a:srcRect r="18549"/>
          <a:stretch>
            <a:fillRect/>
          </a:stretch>
        </p:blipFill>
        <p:spPr bwMode="auto">
          <a:xfrm>
            <a:off x="4143372" y="4500570"/>
            <a:ext cx="260509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IMG30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1857364"/>
            <a:ext cx="221457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IMG3083"/>
          <p:cNvPicPr>
            <a:picLocks noChangeAspect="1" noChangeArrowheads="1"/>
          </p:cNvPicPr>
          <p:nvPr/>
        </p:nvPicPr>
        <p:blipFill>
          <a:blip r:embed="rId5" cstate="print"/>
          <a:srcRect t="29808" r="58749"/>
          <a:stretch>
            <a:fillRect/>
          </a:stretch>
        </p:blipFill>
        <p:spPr bwMode="auto">
          <a:xfrm>
            <a:off x="6786578" y="1500174"/>
            <a:ext cx="185738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9" descr="Фото105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4143380"/>
            <a:ext cx="192882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857256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Реализация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645734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Мы клеили и рисовали,  чтобы  родители узнали    красоту уральских птиц.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Много    книг нам пришлось читать,  чтобы поскорей узнать  какие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птицы  будут на нашем участке  зимовать, и  какой  для них корм собирать</a:t>
            </a:r>
            <a:r>
              <a:rPr lang="ru-RU" sz="2000" dirty="0" smtClean="0">
                <a:solidFill>
                  <a:srgbClr val="0070C0"/>
                </a:solidFill>
              </a:rPr>
              <a:t>. </a:t>
            </a:r>
          </a:p>
          <a:p>
            <a:endParaRPr lang="ru-RU" dirty="0"/>
          </a:p>
        </p:txBody>
      </p:sp>
      <p:pic>
        <p:nvPicPr>
          <p:cNvPr id="3074" name="Picture 2" descr="Фото11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071942"/>
            <a:ext cx="242889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t="20732" r="7793" b="12268"/>
          <a:stretch>
            <a:fillRect/>
          </a:stretch>
        </p:blipFill>
        <p:spPr bwMode="auto">
          <a:xfrm>
            <a:off x="3143240" y="4143380"/>
            <a:ext cx="250033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G:\Новая папка (3)\CIMG30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000504"/>
            <a:ext cx="2689225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Реализация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292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Кормушки, сделанные    руками родителей          совместно с детьми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Рисунок 21" descr="CIMG3106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 r="27209"/>
          <a:stretch>
            <a:fillRect/>
          </a:stretch>
        </p:blipFill>
        <p:spPr bwMode="auto">
          <a:xfrm>
            <a:off x="2643174" y="3143248"/>
            <a:ext cx="257176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Рисунок 22" descr="Фото1032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/>
          <a:stretch>
            <a:fillRect/>
          </a:stretch>
        </p:blipFill>
        <p:spPr bwMode="auto">
          <a:xfrm>
            <a:off x="5929322" y="2500306"/>
            <a:ext cx="261462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IMG3113"/>
          <p:cNvPicPr>
            <a:picLocks noChangeAspect="1" noChangeArrowheads="1"/>
          </p:cNvPicPr>
          <p:nvPr/>
        </p:nvPicPr>
        <p:blipFill>
          <a:blip r:embed="rId4" cstate="print"/>
          <a:srcRect l="31343"/>
          <a:stretch>
            <a:fillRect/>
          </a:stretch>
        </p:blipFill>
        <p:spPr bwMode="auto">
          <a:xfrm>
            <a:off x="5857884" y="4786322"/>
            <a:ext cx="231934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G:\Новая папка (3)\CIMG3113.JPG"/>
          <p:cNvPicPr>
            <a:picLocks noChangeAspect="1" noChangeArrowheads="1"/>
          </p:cNvPicPr>
          <p:nvPr/>
        </p:nvPicPr>
        <p:blipFill>
          <a:blip r:embed="rId5" cstate="print"/>
          <a:srcRect t="17241" r="65259" b="24138"/>
          <a:stretch>
            <a:fillRect/>
          </a:stretch>
        </p:blipFill>
        <p:spPr bwMode="auto">
          <a:xfrm>
            <a:off x="285720" y="2857496"/>
            <a:ext cx="2102594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Реализация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Мы готовим  кормушки для птиц   из подручных материалов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122" name="Рисунок 24" descr="Фото1031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500034" y="3571876"/>
            <a:ext cx="221457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25" descr="Фото10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500438"/>
            <a:ext cx="214314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26" descr="Фото1029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/>
          <a:stretch>
            <a:fillRect/>
          </a:stretch>
        </p:blipFill>
        <p:spPr bwMode="auto">
          <a:xfrm>
            <a:off x="6072198" y="3500438"/>
            <a:ext cx="214314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65</TotalTime>
  <Words>295</Words>
  <Application>Microsoft Office PowerPoint</Application>
  <PresentationFormat>Экран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Городская</vt:lpstr>
      <vt:lpstr>      Экологический проект « Мы кормушки смастерили и столовую открыли!»        </vt:lpstr>
      <vt:lpstr>Участники</vt:lpstr>
      <vt:lpstr>Цель проекта</vt:lpstr>
      <vt:lpstr>Задачи проекта</vt:lpstr>
      <vt:lpstr>Результат проведения проекта</vt:lpstr>
      <vt:lpstr>Реализация проекта</vt:lpstr>
      <vt:lpstr>Реализация проекта</vt:lpstr>
      <vt:lpstr>Реализация проекта</vt:lpstr>
      <vt:lpstr>Реализация проекта</vt:lpstr>
      <vt:lpstr>Реализация проекта</vt:lpstr>
      <vt:lpstr>Реализация проекта</vt:lpstr>
      <vt:lpstr>Реализация проекта</vt:lpstr>
      <vt:lpstr>Памятка по изготовлен6ию кормушек 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Экологический проект « Мы кормушки смастерили и столовую открыли!»        </dc:title>
  <dc:creator>Admin</dc:creator>
  <cp:lastModifiedBy>Admin</cp:lastModifiedBy>
  <cp:revision>8</cp:revision>
  <dcterms:created xsi:type="dcterms:W3CDTF">2014-04-07T13:21:01Z</dcterms:created>
  <dcterms:modified xsi:type="dcterms:W3CDTF">2014-04-07T14:27:08Z</dcterms:modified>
</cp:coreProperties>
</file>